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4660"/>
  </p:normalViewPr>
  <p:slideViewPr>
    <p:cSldViewPr>
      <p:cViewPr varScale="1">
        <p:scale>
          <a:sx n="107" d="100"/>
          <a:sy n="107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B4DF40-FAE1-4E2C-B5A0-245E608CC96E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8F0310-CBDE-4899-9DDE-25F1646B6D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pl-PL" dirty="0" err="1" smtClean="0">
                <a:solidFill>
                  <a:schemeClr val="accent1"/>
                </a:solidFill>
              </a:rPr>
              <a:t>Healthy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Food</a:t>
            </a:r>
            <a:r>
              <a:rPr lang="pl-PL" dirty="0" smtClean="0">
                <a:solidFill>
                  <a:schemeClr val="accent1"/>
                </a:solidFill>
              </a:rPr>
              <a:t> In My Life ☻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</p:txBody>
      </p:sp>
      <p:pic>
        <p:nvPicPr>
          <p:cNvPr id="4" name="Obraz 3" descr="Jablka-dzialaja-jak-statyny.-Czy-warto-zamienic-leki-na-owoce_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29000"/>
            <a:ext cx="6480720" cy="31683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WHAT HEALTHY FOOD I AM EAT?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In My Life I </a:t>
            </a:r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Vegetables</a:t>
            </a:r>
            <a:r>
              <a:rPr lang="pl-PL" dirty="0" smtClean="0"/>
              <a:t> And </a:t>
            </a:r>
            <a:r>
              <a:rPr lang="pl-PL" dirty="0" err="1" smtClean="0"/>
              <a:t>Fruits</a:t>
            </a:r>
            <a:endParaRPr lang="pl-PL" dirty="0" smtClean="0"/>
          </a:p>
          <a:p>
            <a:r>
              <a:rPr lang="pl-PL" dirty="0" smtClean="0"/>
              <a:t>I drink </a:t>
            </a:r>
            <a:r>
              <a:rPr lang="pl-PL" dirty="0" err="1" smtClean="0"/>
              <a:t>Milk</a:t>
            </a:r>
            <a:r>
              <a:rPr lang="pl-PL" dirty="0" smtClean="0"/>
              <a:t> And </a:t>
            </a:r>
            <a:r>
              <a:rPr lang="pl-PL" dirty="0" err="1" smtClean="0"/>
              <a:t>Water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 err="1" smtClean="0"/>
              <a:t>Eat</a:t>
            </a:r>
            <a:r>
              <a:rPr lang="pl-PL" dirty="0" smtClean="0"/>
              <a:t> Fish</a:t>
            </a:r>
          </a:p>
          <a:p>
            <a:endParaRPr lang="pl-PL" dirty="0"/>
          </a:p>
        </p:txBody>
      </p:sp>
      <p:pic>
        <p:nvPicPr>
          <p:cNvPr id="4" name="Obraz 3" descr="0fc2fca95dfe1ac6d7240848b617e003-babini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780928"/>
            <a:ext cx="3819128" cy="35326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1"/>
                </a:solidFill>
              </a:rPr>
              <a:t>What</a:t>
            </a:r>
            <a:r>
              <a:rPr lang="pl-PL" dirty="0" smtClean="0">
                <a:solidFill>
                  <a:schemeClr val="accent1"/>
                </a:solidFill>
              </a:rPr>
              <a:t> I </a:t>
            </a:r>
            <a:r>
              <a:rPr lang="pl-PL" dirty="0" err="1" smtClean="0">
                <a:solidFill>
                  <a:schemeClr val="accent1"/>
                </a:solidFill>
              </a:rPr>
              <a:t>Like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The</a:t>
            </a:r>
            <a:r>
              <a:rPr lang="pl-PL" dirty="0" smtClean="0">
                <a:solidFill>
                  <a:schemeClr val="accent1"/>
                </a:solidFill>
              </a:rPr>
              <a:t> Most?</a:t>
            </a:r>
            <a:br>
              <a:rPr lang="pl-PL" dirty="0" smtClean="0">
                <a:solidFill>
                  <a:schemeClr val="accent1"/>
                </a:solidFill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Cucumbers</a:t>
            </a:r>
            <a:endParaRPr lang="pl-PL" dirty="0" smtClean="0"/>
          </a:p>
          <a:p>
            <a:r>
              <a:rPr lang="pl-PL" dirty="0" err="1" smtClean="0"/>
              <a:t>Apples</a:t>
            </a:r>
            <a:endParaRPr lang="pl-PL" dirty="0" smtClean="0"/>
          </a:p>
          <a:p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Melons</a:t>
            </a:r>
            <a:endParaRPr lang="pl-PL" dirty="0" smtClean="0"/>
          </a:p>
          <a:p>
            <a:r>
              <a:rPr lang="pl-PL" dirty="0" err="1" smtClean="0"/>
              <a:t>Milk</a:t>
            </a:r>
            <a:endParaRPr lang="pl-PL" dirty="0" smtClean="0"/>
          </a:p>
          <a:p>
            <a:r>
              <a:rPr lang="pl-PL" dirty="0" err="1" smtClean="0"/>
              <a:t>Broccoli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chemeClr val="accent1"/>
                </a:solidFill>
              </a:rPr>
              <a:t>MY FAVOURITE HEALTHY FOOD</a:t>
            </a:r>
          </a:p>
          <a:p>
            <a:pPr>
              <a:buNone/>
            </a:pPr>
            <a:r>
              <a:rPr lang="pl-PL" dirty="0" smtClean="0"/>
              <a:t>TOMATO SOUP</a:t>
            </a:r>
          </a:p>
          <a:p>
            <a:pPr>
              <a:buNone/>
            </a:pPr>
            <a:r>
              <a:rPr lang="pl-PL" dirty="0" smtClean="0"/>
              <a:t>BROCOLI SOUP</a:t>
            </a:r>
          </a:p>
          <a:p>
            <a:pPr>
              <a:buNone/>
            </a:pPr>
            <a:r>
              <a:rPr lang="pl-PL" dirty="0" smtClean="0"/>
              <a:t>MILK AND CORN FLAKES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1"/>
                </a:solidFill>
              </a:rPr>
              <a:t>What</a:t>
            </a:r>
            <a:r>
              <a:rPr lang="pl-PL" dirty="0" smtClean="0">
                <a:solidFill>
                  <a:schemeClr val="accent1"/>
                </a:solidFill>
              </a:rPr>
              <a:t> I </a:t>
            </a:r>
            <a:r>
              <a:rPr lang="pl-PL" dirty="0" err="1" smtClean="0">
                <a:solidFill>
                  <a:schemeClr val="accent1"/>
                </a:solidFill>
              </a:rPr>
              <a:t>Eat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Breakfast</a:t>
            </a:r>
            <a:r>
              <a:rPr lang="pl-PL" dirty="0" smtClean="0"/>
              <a:t> : </a:t>
            </a:r>
            <a:r>
              <a:rPr lang="pl-PL" dirty="0" err="1" smtClean="0"/>
              <a:t>Milk</a:t>
            </a:r>
            <a:r>
              <a:rPr lang="pl-PL" dirty="0" smtClean="0"/>
              <a:t> And </a:t>
            </a:r>
            <a:r>
              <a:rPr lang="pl-PL" dirty="0" err="1" smtClean="0"/>
              <a:t>Corn</a:t>
            </a:r>
            <a:r>
              <a:rPr lang="pl-PL" dirty="0" smtClean="0"/>
              <a:t> </a:t>
            </a:r>
            <a:r>
              <a:rPr lang="pl-PL" dirty="0" err="1" smtClean="0"/>
              <a:t>Flakes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Diner : Fish </a:t>
            </a:r>
            <a:r>
              <a:rPr lang="pl-PL" dirty="0" err="1" smtClean="0"/>
              <a:t>Potatoes</a:t>
            </a:r>
            <a:r>
              <a:rPr lang="pl-PL" dirty="0" smtClean="0"/>
              <a:t> And </a:t>
            </a:r>
            <a:r>
              <a:rPr lang="pl-PL" dirty="0" err="1" smtClean="0"/>
              <a:t>Carrot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err="1" smtClean="0"/>
              <a:t>Supper</a:t>
            </a:r>
            <a:r>
              <a:rPr lang="pl-PL" dirty="0" smtClean="0"/>
              <a:t> : </a:t>
            </a:r>
            <a:r>
              <a:rPr lang="pl-PL" dirty="0" err="1" smtClean="0"/>
              <a:t>Dark</a:t>
            </a:r>
            <a:r>
              <a:rPr lang="pl-PL" dirty="0" smtClean="0"/>
              <a:t> </a:t>
            </a:r>
            <a:r>
              <a:rPr lang="pl-PL" dirty="0" err="1" smtClean="0"/>
              <a:t>Bread</a:t>
            </a:r>
            <a:r>
              <a:rPr lang="pl-PL" dirty="0" smtClean="0"/>
              <a:t> And </a:t>
            </a:r>
            <a:r>
              <a:rPr lang="pl-PL" dirty="0" err="1" smtClean="0"/>
              <a:t>Egg</a:t>
            </a:r>
            <a:endParaRPr lang="pl-PL" dirty="0" smtClean="0"/>
          </a:p>
        </p:txBody>
      </p:sp>
      <p:pic>
        <p:nvPicPr>
          <p:cNvPr id="4" name="Obraz 3" descr="jajko-kalori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514846"/>
            <a:ext cx="2016224" cy="1343154"/>
          </a:xfrm>
          <a:prstGeom prst="rect">
            <a:avLst/>
          </a:prstGeom>
        </p:spPr>
      </p:pic>
      <p:pic>
        <p:nvPicPr>
          <p:cNvPr id="5" name="Obraz 4" descr="ShotType1_540x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1440160" cy="1440160"/>
          </a:xfrm>
          <a:prstGeom prst="rect">
            <a:avLst/>
          </a:prstGeom>
        </p:spPr>
      </p:pic>
      <p:pic>
        <p:nvPicPr>
          <p:cNvPr id="6" name="Obraz 5" descr="Jablka-dzialaja-jak-statyny.-Czy-warto-zamienic-leki-na-owoce_arti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5489848"/>
            <a:ext cx="1368152" cy="1368152"/>
          </a:xfrm>
          <a:prstGeom prst="rect">
            <a:avLst/>
          </a:prstGeom>
        </p:spPr>
      </p:pic>
      <p:pic>
        <p:nvPicPr>
          <p:cNvPr id="7" name="Obraz 6" descr="322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060848"/>
            <a:ext cx="1201316" cy="1201316"/>
          </a:xfrm>
          <a:prstGeom prst="rect">
            <a:avLst/>
          </a:prstGeom>
        </p:spPr>
      </p:pic>
      <p:pic>
        <p:nvPicPr>
          <p:cNvPr id="8" name="Obraz 7" descr="los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861048"/>
            <a:ext cx="1966298" cy="1152128"/>
          </a:xfrm>
          <a:prstGeom prst="rect">
            <a:avLst/>
          </a:prstGeom>
        </p:spPr>
      </p:pic>
      <p:pic>
        <p:nvPicPr>
          <p:cNvPr id="9" name="Obraz 8" descr="gotowana_marchewka_do_obiadu_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861048"/>
            <a:ext cx="1712243" cy="1328168"/>
          </a:xfrm>
          <a:prstGeom prst="rect">
            <a:avLst/>
          </a:prstGeom>
        </p:spPr>
      </p:pic>
      <p:pic>
        <p:nvPicPr>
          <p:cNvPr id="10" name="Obraz 9" descr="Jablka-dzialaja-jak-statyny.-Czy-warto-zamienic-leki-na-owoce_artic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3861048"/>
            <a:ext cx="1728192" cy="12944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We </a:t>
            </a:r>
            <a:r>
              <a:rPr lang="pl-PL" dirty="0" err="1" smtClean="0">
                <a:solidFill>
                  <a:schemeClr val="accent1"/>
                </a:solidFill>
              </a:rPr>
              <a:t>needs</a:t>
            </a:r>
            <a:r>
              <a:rPr lang="pl-PL" dirty="0" smtClean="0">
                <a:solidFill>
                  <a:schemeClr val="accent1"/>
                </a:solidFill>
              </a:rPr>
              <a:t> to </a:t>
            </a:r>
            <a:r>
              <a:rPr lang="pl-PL" dirty="0" err="1" smtClean="0">
                <a:solidFill>
                  <a:schemeClr val="accent1"/>
                </a:solidFill>
              </a:rPr>
              <a:t>eat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more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wegetables</a:t>
            </a:r>
            <a:r>
              <a:rPr lang="pl-PL" dirty="0" smtClean="0">
                <a:solidFill>
                  <a:schemeClr val="accent1"/>
                </a:solidFill>
              </a:rPr>
              <a:t/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dirty="0" smtClean="0">
                <a:solidFill>
                  <a:schemeClr val="accent1"/>
                </a:solidFill>
              </a:rPr>
              <a:t>and </a:t>
            </a:r>
            <a:r>
              <a:rPr lang="pl-PL" dirty="0" err="1" smtClean="0">
                <a:solidFill>
                  <a:schemeClr val="accent1"/>
                </a:solidFill>
              </a:rPr>
              <a:t>fruits</a:t>
            </a:r>
            <a:r>
              <a:rPr lang="pl-PL" dirty="0" smtClean="0">
                <a:solidFill>
                  <a:schemeClr val="accent1"/>
                </a:solidFill>
              </a:rPr>
              <a:t> no </a:t>
            </a:r>
            <a:r>
              <a:rPr lang="pl-PL" dirty="0" err="1" smtClean="0">
                <a:solidFill>
                  <a:schemeClr val="accent1"/>
                </a:solidFill>
              </a:rPr>
              <a:t>sweets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because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healthy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food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have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got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lots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vitamins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Symbol zastępczy zawartości 3" descr="3_ma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04864"/>
            <a:ext cx="5253416" cy="4392488"/>
          </a:xfrm>
        </p:spPr>
      </p:pic>
      <p:sp>
        <p:nvSpPr>
          <p:cNvPr id="5" name="Znak zakazu 4"/>
          <p:cNvSpPr/>
          <p:nvPr/>
        </p:nvSpPr>
        <p:spPr>
          <a:xfrm>
            <a:off x="4716016" y="3068960"/>
            <a:ext cx="2520280" cy="2664296"/>
          </a:xfrm>
          <a:prstGeom prst="noSmoking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Obraz 5" descr="brok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3168352" cy="3168352"/>
          </a:xfrm>
          <a:prstGeom prst="rect">
            <a:avLst/>
          </a:prstGeom>
        </p:spPr>
      </p:pic>
      <p:sp>
        <p:nvSpPr>
          <p:cNvPr id="8" name="Połowa ramki 7"/>
          <p:cNvSpPr/>
          <p:nvPr/>
        </p:nvSpPr>
        <p:spPr>
          <a:xfrm rot="12916608">
            <a:off x="1381536" y="3122635"/>
            <a:ext cx="1440160" cy="237626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piramida-nutritariańsk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8559775" cy="69847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accent1"/>
                </a:solidFill>
              </a:rPr>
              <a:t>Thanks</a:t>
            </a:r>
            <a:r>
              <a:rPr lang="pl-PL" dirty="0" smtClean="0">
                <a:solidFill>
                  <a:schemeClr val="accent1"/>
                </a:solidFill>
              </a:rPr>
              <a:t> For </a:t>
            </a:r>
            <a:r>
              <a:rPr lang="pl-PL" dirty="0" err="1" smtClean="0">
                <a:solidFill>
                  <a:schemeClr val="accent1"/>
                </a:solidFill>
              </a:rPr>
              <a:t>Wathing</a:t>
            </a:r>
            <a:r>
              <a:rPr lang="pl-PL" dirty="0" smtClean="0">
                <a:solidFill>
                  <a:schemeClr val="accent1"/>
                </a:solidFill>
              </a:rPr>
              <a:t/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dirty="0" smtClean="0">
                <a:solidFill>
                  <a:schemeClr val="accent1"/>
                </a:solidFill>
              </a:rPr>
              <a:t>(Dziękuję Za Oglądanie)    Łucja Gałka 5a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Symbol zastępczy zawartości 3" descr="fruit-3059616_192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5024958" cy="56886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83</Words>
  <Application>Microsoft Office PowerPoint</Application>
  <PresentationFormat>Pokaz na ekranie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Wykusz</vt:lpstr>
      <vt:lpstr>Healthy Food In My Life ☻</vt:lpstr>
      <vt:lpstr>WHAT HEALTHY FOOD I AM EAT?</vt:lpstr>
      <vt:lpstr>What I Like The Most? </vt:lpstr>
      <vt:lpstr>What I Eat</vt:lpstr>
      <vt:lpstr>We needs to eat more wegetables and fruits no sweets because healthy food have got lots vitamins</vt:lpstr>
      <vt:lpstr> </vt:lpstr>
      <vt:lpstr>Thanks For Wathing (Dziękuję Za Oglądanie)    Łucja Gałka 5a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Food In My Life ☻</dc:title>
  <dc:creator>INSPIRON</dc:creator>
  <cp:lastModifiedBy>INSPIRON</cp:lastModifiedBy>
  <cp:revision>7</cp:revision>
  <dcterms:created xsi:type="dcterms:W3CDTF">2020-03-26T10:20:45Z</dcterms:created>
  <dcterms:modified xsi:type="dcterms:W3CDTF">2020-03-26T11:26:50Z</dcterms:modified>
</cp:coreProperties>
</file>